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30"/>
  </p:notesMasterIdLst>
  <p:sldIdLst>
    <p:sldId id="256" r:id="rId2"/>
    <p:sldId id="304" r:id="rId3"/>
    <p:sldId id="303" r:id="rId4"/>
    <p:sldId id="298" r:id="rId5"/>
    <p:sldId id="299" r:id="rId6"/>
    <p:sldId id="300" r:id="rId7"/>
    <p:sldId id="301" r:id="rId8"/>
    <p:sldId id="302" r:id="rId9"/>
    <p:sldId id="266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015782-9105-9743-9425-5910CE09DB30}" type="slidenum">
              <a:rPr lang="fr-FR"/>
              <a:pPr>
                <a:defRPr/>
              </a:pPr>
              <a:t>17</a:t>
            </a:fld>
            <a:endParaRPr lang="fr-FR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C4D5E0-4119-604A-A71E-9BF738414D19}" type="slidenum">
              <a:rPr lang="fr-FR"/>
              <a:pPr>
                <a:defRPr/>
              </a:pPr>
              <a:t>18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9EEC37-C698-9146-8C78-FCDA65A4FCA8}" type="slidenum">
              <a:rPr lang="fr-FR"/>
              <a:pPr>
                <a:defRPr/>
              </a:pPr>
              <a:t>20</a:t>
            </a:fld>
            <a:endParaRPr lang="fr-FR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D69FCB-C7A3-3944-B191-F1A55A8C10B0}" type="slidenum">
              <a:rPr lang="fr-FR"/>
              <a:pPr>
                <a:defRPr/>
              </a:pPr>
              <a:t>21</a:t>
            </a:fld>
            <a:endParaRPr lang="fr-FR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56D539-65AB-8A42-B1F3-DA3EF7C2414E}" type="slidenum">
              <a:rPr lang="fr-FR"/>
              <a:pPr>
                <a:defRPr/>
              </a:pPr>
              <a:t>22</a:t>
            </a:fld>
            <a:endParaRPr lang="fr-FR"/>
          </a:p>
        </p:txBody>
      </p:sp>
      <p:sp>
        <p:nvSpPr>
          <p:cNvPr id="32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A659C3-9C4C-AE48-A2B0-058D5E0AC091}" type="slidenum">
              <a:rPr lang="fr-FR"/>
              <a:pPr>
                <a:defRPr/>
              </a:pPr>
              <a:t>23</a:t>
            </a:fld>
            <a:endParaRPr lang="fr-FR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6BE437-B5F7-CF47-B1F2-5C8E3ABC9CA9}" type="slidenum">
              <a:rPr lang="fr-FR"/>
              <a:pPr>
                <a:defRPr/>
              </a:pPr>
              <a:t>24</a:t>
            </a:fld>
            <a:endParaRPr lang="fr-FR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A34827-EC3F-F447-BA3D-8F2AC64F096C}" type="slidenum">
              <a:rPr lang="fr-FR"/>
              <a:pPr>
                <a:defRPr/>
              </a:pPr>
              <a:t>25</a:t>
            </a:fld>
            <a:endParaRPr lang="fr-FR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FF83E6-1E5E-6348-94F6-91EDFB745E54}" type="slidenum">
              <a:rPr lang="fr-FR"/>
              <a:pPr>
                <a:defRPr/>
              </a:pPr>
              <a:t>26</a:t>
            </a:fld>
            <a:endParaRPr lang="fr-FR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9300BD-2AA9-474B-8AF3-01B63C7B328C}" type="slidenum">
              <a:rPr lang="fr-FR"/>
              <a:pPr>
                <a:defRPr/>
              </a:pPr>
              <a:t>27</a:t>
            </a:fld>
            <a:endParaRPr lang="fr-FR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A8F7B9-48CD-9942-ACFA-052A714A163C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127A36-898F-D24B-92BA-7F9484C63192}" type="slidenum">
              <a:rPr lang="fr-FR"/>
              <a:pPr>
                <a:defRPr/>
              </a:pPr>
              <a:t>28</a:t>
            </a:fld>
            <a:endParaRPr lang="fr-FR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DBA693-3B4A-0C45-82B7-B6D9189B5DD9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3F366C-8A42-7840-BB60-560C050945F7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A0AC0F-C224-7E4B-85B4-B83234E1F369}" type="slidenum">
              <a:rPr lang="fr-FR"/>
              <a:pPr>
                <a:defRPr/>
              </a:pPr>
              <a:t>12</a:t>
            </a:fld>
            <a:endParaRPr lang="fr-FR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2B5AC8-FA09-214F-845B-5A77DAF37674}" type="slidenum">
              <a:rPr lang="fr-FR"/>
              <a:pPr>
                <a:defRPr/>
              </a:pPr>
              <a:t>13</a:t>
            </a:fld>
            <a:endParaRPr lang="fr-FR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88F414-0862-0E47-B461-5361BCF349A4}" type="slidenum">
              <a:rPr lang="fr-FR"/>
              <a:pPr>
                <a:defRPr/>
              </a:pPr>
              <a:t>14</a:t>
            </a:fld>
            <a:endParaRPr lang="fr-FR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054A00-E0FE-404D-B102-92E47BB054C2}" type="slidenum">
              <a:rPr lang="fr-FR"/>
              <a:pPr>
                <a:defRPr/>
              </a:pPr>
              <a:t>15</a:t>
            </a:fld>
            <a:endParaRPr lang="fr-FR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BD85E-FE09-124A-BD7F-A053F7486FDD}" type="slidenum">
              <a:rPr lang="fr-FR"/>
              <a:pPr>
                <a:defRPr/>
              </a:pPr>
              <a:t>16</a:t>
            </a:fld>
            <a:endParaRPr lang="fr-FR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les tomates</a:t>
            </a:r>
            <a:endParaRPr lang="fr-FR" dirty="0" smtClean="0">
              <a:cs typeface="+mj-cs"/>
            </a:endParaRPr>
          </a:p>
        </p:txBody>
      </p:sp>
      <p:pic>
        <p:nvPicPr>
          <p:cNvPr id="265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57400"/>
            <a:ext cx="5715000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#2</a:t>
            </a:r>
          </a:p>
        </p:txBody>
      </p:sp>
      <p:pic>
        <p:nvPicPr>
          <p:cNvPr id="10242" name="Picture 4" descr="MCj042387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225" y="2057400"/>
            <a:ext cx="333057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#3</a:t>
            </a:r>
          </a:p>
        </p:txBody>
      </p:sp>
      <p:pic>
        <p:nvPicPr>
          <p:cNvPr id="12290" name="Picture 4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14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7338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05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76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14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67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1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3434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2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267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3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57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4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#4</a:t>
            </a:r>
          </a:p>
        </p:txBody>
      </p:sp>
      <p:pic>
        <p:nvPicPr>
          <p:cNvPr id="14338" name="Picture 4" descr="MPPH02763J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76488"/>
            <a:ext cx="5791200" cy="448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#5</a:t>
            </a:r>
          </a:p>
        </p:txBody>
      </p:sp>
      <p:pic>
        <p:nvPicPr>
          <p:cNvPr id="16386" name="Picture 4" descr="MPj0406872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325278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#6</a:t>
            </a:r>
          </a:p>
        </p:txBody>
      </p:sp>
      <p:pic>
        <p:nvPicPr>
          <p:cNvPr id="18434" name="Picture 4" descr="MPj0407129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6934200" cy="462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#7</a:t>
            </a:r>
          </a:p>
        </p:txBody>
      </p:sp>
      <p:pic>
        <p:nvPicPr>
          <p:cNvPr id="20482" name="Picture 4" descr="MCFD00996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7772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3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5257800"/>
            <a:ext cx="8077200" cy="1143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fr-FR" sz="4800" smtClean="0">
                <a:cs typeface="+mn-cs"/>
              </a:rPr>
              <a:t>(les endives)</a:t>
            </a:r>
            <a:endParaRPr lang="fr-FR" sz="4800" i="1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#8</a:t>
            </a:r>
          </a:p>
        </p:txBody>
      </p:sp>
      <p:pic>
        <p:nvPicPr>
          <p:cNvPr id="22530" name="Picture 5" descr="MCFD00861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4958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6" descr="MCFD00861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4958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#9</a:t>
            </a:r>
          </a:p>
        </p:txBody>
      </p:sp>
      <p:pic>
        <p:nvPicPr>
          <p:cNvPr id="24578" name="Picture 4" descr="MPPH02772J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400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Révisons!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r>
              <a:rPr lang="fr-FR" dirty="0"/>
              <a:t>Votre famille a loué une villa moderne dans le sud de la France pour les vacances </a:t>
            </a:r>
            <a:r>
              <a:rPr lang="fr-FR" dirty="0" smtClean="0"/>
              <a:t>d’hiver.</a:t>
            </a:r>
          </a:p>
          <a:p>
            <a:r>
              <a:rPr lang="fr-FR" dirty="0" smtClean="0"/>
              <a:t>En </a:t>
            </a:r>
            <a:r>
              <a:rPr lang="fr-FR" dirty="0"/>
              <a:t>préparation pour votre séjour, vous préparez une liste d’aliments que vous allez acheter dès votre arrivée</a:t>
            </a:r>
            <a:r>
              <a:rPr lang="fr-F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52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#1</a:t>
            </a:r>
          </a:p>
        </p:txBody>
      </p:sp>
      <p:sp>
        <p:nvSpPr>
          <p:cNvPr id="320517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tomates</a:t>
            </a:r>
          </a:p>
        </p:txBody>
      </p:sp>
      <p:pic>
        <p:nvPicPr>
          <p:cNvPr id="3205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57400"/>
            <a:ext cx="5562600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#2</a:t>
            </a:r>
          </a:p>
        </p:txBody>
      </p:sp>
      <p:pic>
        <p:nvPicPr>
          <p:cNvPr id="29698" name="Picture 3" descr="MCj042387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225" y="2057400"/>
            <a:ext cx="333057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raisins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#3</a:t>
            </a:r>
          </a:p>
        </p:txBody>
      </p:sp>
      <p:pic>
        <p:nvPicPr>
          <p:cNvPr id="31746" name="Picture 3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14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4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7338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05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6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76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7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8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14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9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67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10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3434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1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2672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Picture 12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57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3" descr="MCj04348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4622" name="Text Box 14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pommes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4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4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#4</a:t>
            </a:r>
          </a:p>
        </p:txBody>
      </p:sp>
      <p:pic>
        <p:nvPicPr>
          <p:cNvPr id="33794" name="Picture 3" descr="MPPH02763J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76488"/>
            <a:ext cx="5791200" cy="448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bananes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#5</a:t>
            </a:r>
          </a:p>
        </p:txBody>
      </p:sp>
      <p:pic>
        <p:nvPicPr>
          <p:cNvPr id="35842" name="Picture 3" descr="MPj0406872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325278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8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ananas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#6</a:t>
            </a:r>
          </a:p>
        </p:txBody>
      </p:sp>
      <p:pic>
        <p:nvPicPr>
          <p:cNvPr id="37890" name="Picture 3" descr="MPj0407129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6934200" cy="462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756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oranges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#7</a:t>
            </a:r>
          </a:p>
        </p:txBody>
      </p:sp>
      <p:pic>
        <p:nvPicPr>
          <p:cNvPr id="39938" name="Picture 3" descr="MCFD00996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7772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5257800"/>
            <a:ext cx="8077200" cy="1143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fr-FR" sz="4800" smtClean="0">
                <a:cs typeface="+mn-cs"/>
              </a:rPr>
              <a:t>(les endives)</a:t>
            </a:r>
            <a:endParaRPr lang="fr-FR" sz="4800" i="1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#8</a:t>
            </a:r>
          </a:p>
        </p:txBody>
      </p:sp>
      <p:pic>
        <p:nvPicPr>
          <p:cNvPr id="41986" name="Picture 3" descr="MCFD00861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4958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381000" y="457200"/>
            <a:ext cx="3276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choux-fleurs</a:t>
            </a:r>
          </a:p>
        </p:txBody>
      </p:sp>
      <p:pic>
        <p:nvPicPr>
          <p:cNvPr id="41988" name="Picture 5" descr="MCFD00861_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4958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#9</a:t>
            </a:r>
          </a:p>
        </p:txBody>
      </p:sp>
      <p:pic>
        <p:nvPicPr>
          <p:cNvPr id="44034" name="Picture 3" descr="MPPH02772J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400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900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4400">
                <a:cs typeface="+mn-cs"/>
              </a:rPr>
              <a:t>les carottes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r>
              <a:rPr lang="fr-FR" dirty="0" smtClean="0"/>
              <a:t>Heureusement</a:t>
            </a:r>
            <a:r>
              <a:rPr lang="fr-FR" dirty="0"/>
              <a:t>, il y a un grand supermarché dans la ville où vous restez, donc vous faites votre liste en fonction des rayons du marché E. Leclerc</a:t>
            </a:r>
            <a:r>
              <a:rPr lang="fr-F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51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produits laitiers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524000"/>
            <a:ext cx="5867400" cy="52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0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viandes / volailles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1524000"/>
            <a:ext cx="7112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8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poissons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663700"/>
            <a:ext cx="8871199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56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fruits/l</a:t>
            </a:r>
            <a:r>
              <a:rPr lang="fr-FR" dirty="0" smtClean="0"/>
              <a:t>égumes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00200"/>
            <a:ext cx="7162800" cy="540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boulangerie / p</a:t>
            </a:r>
            <a:r>
              <a:rPr lang="fr-FR" dirty="0" smtClean="0"/>
              <a:t>âtisserie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5080000" cy="381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422" y="3429000"/>
            <a:ext cx="5562600" cy="31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927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cs typeface="+mj-cs"/>
              </a:rPr>
              <a:t>Au travail!</a:t>
            </a:r>
            <a:endParaRPr lang="fr-FR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943</TotalTime>
  <Words>186</Words>
  <Application>Microsoft Macintosh PowerPoint</Application>
  <PresentationFormat>On-screen Show (4:3)</PresentationFormat>
  <Paragraphs>63</Paragraphs>
  <Slides>28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Tahoma</vt:lpstr>
      <vt:lpstr>ＭＳ Ｐゴシック</vt:lpstr>
      <vt:lpstr>Arial</vt:lpstr>
      <vt:lpstr>Monotype Sorts</vt:lpstr>
      <vt:lpstr>CITRUS</vt:lpstr>
      <vt:lpstr>Français 3 – Unité 2</vt:lpstr>
      <vt:lpstr>Instructions</vt:lpstr>
      <vt:lpstr>Instructions</vt:lpstr>
      <vt:lpstr>les produits laitiers</vt:lpstr>
      <vt:lpstr>les viandes / volailles</vt:lpstr>
      <vt:lpstr>les poissons</vt:lpstr>
      <vt:lpstr>les fruits/légumes</vt:lpstr>
      <vt:lpstr>la boulangerie / pâtisserie</vt:lpstr>
      <vt:lpstr>Au travail!</vt:lpstr>
      <vt:lpstr>les tomates</vt:lpstr>
      <vt:lpstr>#2</vt:lpstr>
      <vt:lpstr>#3</vt:lpstr>
      <vt:lpstr>#4</vt:lpstr>
      <vt:lpstr>#5</vt:lpstr>
      <vt:lpstr>#6</vt:lpstr>
      <vt:lpstr>#7</vt:lpstr>
      <vt:lpstr>#8</vt:lpstr>
      <vt:lpstr>#9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91</cp:revision>
  <dcterms:created xsi:type="dcterms:W3CDTF">2006-02-03T00:08:49Z</dcterms:created>
  <dcterms:modified xsi:type="dcterms:W3CDTF">2013-11-26T00:23:14Z</dcterms:modified>
</cp:coreProperties>
</file>